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65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CF0EB-B339-4FE3-8DC2-B331B2BF5BEF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6A929-77AC-4F92-9DCC-F8A412F89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36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8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4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5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8382000" y="6400800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fld id="{16CA45F4-B702-4871-8738-24BC7DBB5FEB}" type="slidenum">
              <a:rPr lang="en-US" sz="1200" b="0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sz="12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76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76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42DE7-C955-48ED-B896-CDACE2F8CDD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223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2D3C7-3354-4863-9EB7-E110C1FA6BC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88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D4E46-9D62-4521-934F-449C230AB27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55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5829A-5249-41B2-A0C2-DF8F887114E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53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38A16-04C3-4AC4-8EF0-68FBFE2CC2D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08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A9769-417D-43BA-8F03-902FBDE3FC9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58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337B8-2589-448E-A1C3-191DA5E26FF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3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B12D8-8E2F-40AA-93B4-6E75969A643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0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70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76776-F18A-4456-89B3-93964023D48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65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5CC2F-E2DB-41B7-A85F-C46ED84C945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16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954B-DB4B-48D8-8670-F881D2140E7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83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69E-4BC7-4574-82B3-33FDAE7EBD6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13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59E86-C007-4BDB-B293-C9E1789FB02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7830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3DBF-EA34-48EA-BC99-74DCAC2E12F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4565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AF5A-081E-4A32-A2E9-A70E932784B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5878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6521-B55A-43F8-9369-1088BF0FBC6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301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11877-DF16-419B-9504-CED8E4792DD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16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4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3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4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2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3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14DF3-2C34-4D91-BE06-76B89FE06A03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4AB4B-229E-47C5-8279-C113405A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6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Arial Black" pitchFamily="34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0B57E8B-BCA3-4142-BCC1-F725BB6012CE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666699"/>
                </a:solidFill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9999CC"/>
                </a:solidFill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666699"/>
                </a:solidFill>
              </a:endParaRPr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9999CC"/>
                </a:solidFill>
              </a:endParaRPr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66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2" name="Text Box 17"/>
          <p:cNvSpPr txBox="1">
            <a:spLocks noChangeArrowheads="1"/>
          </p:cNvSpPr>
          <p:nvPr/>
        </p:nvSpPr>
        <p:spPr bwMode="auto">
          <a:xfrm>
            <a:off x="8382000" y="6400800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fld id="{B3D366E3-6ECF-472D-8DD4-1E71E6145C1C}" type="slidenum">
              <a:rPr lang="en-US" sz="1200" b="0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sz="12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1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%16PE4806%20Saunders-26.gif%20%20%20%20%20%20%20%20%20%20%20%20%20%20%20%20%20%20%20%20%20%20%20%20%20%20%20%20%20%20%20%20%20%20%20%20%20%20%20%20%200002D23C%0aBob's%20work%20%20%20%20%20%20%20%20%20%20%20%20%20%20%20%20%20%20%20%20%20B5E64ED3: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Quantitative data analysis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Muzaffar</a:t>
            </a:r>
            <a:r>
              <a:rPr lang="en-US" dirty="0" smtClean="0"/>
              <a:t> </a:t>
            </a:r>
            <a:r>
              <a:rPr lang="en-US" dirty="0" err="1" smtClean="0"/>
              <a:t>Ahunov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5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466850"/>
            <a:ext cx="782002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7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50825" y="457200"/>
            <a:ext cx="8435975" cy="595313"/>
          </a:xfrm>
        </p:spPr>
        <p:txBody>
          <a:bodyPr/>
          <a:lstStyle/>
          <a:p>
            <a:r>
              <a:rPr lang="es-ES" sz="3600" b="1" smtClean="0">
                <a:solidFill>
                  <a:srgbClr val="FF0000"/>
                </a:solidFill>
              </a:rPr>
              <a:t>Methods of bivariate analysis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41438"/>
          <a:ext cx="9144001" cy="5221287"/>
        </p:xfrm>
        <a:graphic>
          <a:graphicData uri="http://schemas.openxmlformats.org/drawingml/2006/table">
            <a:tbl>
              <a:tblPr/>
              <a:tblGrid>
                <a:gridCol w="1763688"/>
                <a:gridCol w="1893277"/>
                <a:gridCol w="1829012"/>
                <a:gridCol w="1829012"/>
                <a:gridCol w="1829012"/>
              </a:tblGrid>
              <a:tr h="454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Nominal</a:t>
                      </a:r>
                      <a:endParaRPr lang="es-ES" sz="18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Ordinal</a:t>
                      </a:r>
                      <a:endParaRPr lang="es-ES" sz="18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Interval</a:t>
                      </a:r>
                      <a:r>
                        <a:rPr lang="es-E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/Ratio</a:t>
                      </a:r>
                      <a:endParaRPr lang="es-ES" sz="18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Dichotomous</a:t>
                      </a:r>
                      <a:endParaRPr lang="es-ES" sz="18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Nominal</a:t>
                      </a:r>
                      <a:endParaRPr lang="es-ES" sz="180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Contingency table+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Chi-square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X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2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Cramér’s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V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Contingency table+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Chi-square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X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Cramér’s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V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Contingency table+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Chi-square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X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2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Cramér’s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V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Contingency table+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Chi-square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X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2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Cramér’s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V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121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Ordinal</a:t>
                      </a:r>
                      <a:endParaRPr lang="es-ES" sz="180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Contingency table+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Chi-square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X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NP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Cramér’s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V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Spearman’s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rho (ρ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Spearman’s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rho (ρ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Spearman’s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rho (ρ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21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Interval</a:t>
                      </a:r>
                      <a:r>
                        <a:rPr lang="en-US" sz="1800" b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/Ration</a:t>
                      </a:r>
                      <a:endParaRPr lang="es-ES" sz="180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Contingency table+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Chi-square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X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2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Cramér’s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V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Spearman’s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rho (ρ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Pearson’s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r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Spearman’s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rho (ρ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121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Dichotomous</a:t>
                      </a:r>
                      <a:endParaRPr lang="es-ES" sz="18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Contingency table+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Chi-square 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X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ahoma"/>
                        </a:rPr>
                        <a:t>2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+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Cramér’s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V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Spearman’s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rho (ρ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endParaRPr lang="es-ES" sz="16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Spearman’s</a:t>
                      </a:r>
                      <a:r>
                        <a:rPr lang="es-E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rho (ρ</a:t>
                      </a:r>
                      <a:r>
                        <a:rPr lang="es-ES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s-ES" sz="16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NP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Phi (φ)</a:t>
                      </a:r>
                      <a:endParaRPr lang="es-ES" sz="1600" dirty="0">
                        <a:solidFill>
                          <a:srgbClr val="943634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56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E4806 Saunders-26.gif                                         0002D23C&#10;Bob's work                     B5E64ED3: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t="27867" r="4179" b="20506"/>
          <a:stretch>
            <a:fillRect/>
          </a:stretch>
        </p:blipFill>
        <p:spPr bwMode="auto">
          <a:xfrm>
            <a:off x="250825" y="1325562"/>
            <a:ext cx="8893175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3789363"/>
            <a:ext cx="1403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b="0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7308850" y="2205038"/>
            <a:ext cx="13303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900">
                <a:latin typeface="Arial Narrow" pitchFamily="34" charset="0"/>
              </a:rPr>
              <a:t>/Numeric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0" y="5445125"/>
            <a:ext cx="3563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Saunders et al (2003, p. 330)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6300788" y="3429000"/>
            <a:ext cx="12239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900">
                <a:latin typeface="Arial Narrow" pitchFamily="34" charset="0"/>
              </a:rPr>
              <a:t>/Interval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3492500" y="3429000"/>
            <a:ext cx="13668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900">
                <a:latin typeface="Arial Narrow" pitchFamily="34" charset="0"/>
              </a:rPr>
              <a:t>/ Ordinal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971550" y="3429000"/>
            <a:ext cx="12239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900" b="0">
                <a:latin typeface="Arial Narrow" pitchFamily="34" charset="0"/>
              </a:rPr>
              <a:t>/</a:t>
            </a:r>
            <a:r>
              <a:rPr lang="en-GB" sz="1900">
                <a:latin typeface="Arial Narrow" pitchFamily="34" charset="0"/>
              </a:rPr>
              <a:t> Nominal</a:t>
            </a:r>
          </a:p>
        </p:txBody>
      </p:sp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8101013" y="3716338"/>
            <a:ext cx="827087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900">
                <a:latin typeface="Arial Narrow" pitchFamily="34" charset="0"/>
              </a:rPr>
              <a:t>/Ratio</a:t>
            </a:r>
          </a:p>
        </p:txBody>
      </p:sp>
    </p:spTree>
    <p:extLst>
      <p:ext uri="{BB962C8B-B14F-4D97-AF65-F5344CB8AC3E}">
        <p14:creationId xmlns:p14="http://schemas.microsoft.com/office/powerpoint/2010/main" val="205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descriptive statistics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23950"/>
          <a:ext cx="8229600" cy="506888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626968"/>
                <a:gridCol w="1512168"/>
                <a:gridCol w="1090464"/>
              </a:tblGrid>
              <a:tr h="1049327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Frequency</a:t>
                      </a:r>
                      <a:r>
                        <a:rPr lang="en-US" sz="2800" baseline="0" dirty="0" smtClean="0"/>
                        <a:t> table showing reasons for visiting the gym</a:t>
                      </a:r>
                      <a:endParaRPr lang="es-ES" sz="2800" dirty="0"/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594047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Reason</a:t>
                      </a:r>
                      <a:endParaRPr lang="es-ES" sz="2800" b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/>
                        <a:t>n</a:t>
                      </a:r>
                      <a:endParaRPr lang="es-ES" sz="2800" b="1" i="1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%</a:t>
                      </a:r>
                      <a:endParaRPr lang="es-ES" sz="2800" b="1" dirty="0"/>
                    </a:p>
                  </a:txBody>
                  <a:tcPr marT="45724" marB="45724"/>
                </a:tc>
              </a:tr>
              <a:tr h="5940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Relaxation</a:t>
                      </a:r>
                      <a:endParaRPr lang="es-ES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</a:t>
                      </a:r>
                      <a:endParaRPr lang="es-ES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s-ES" sz="2800" dirty="0"/>
                    </a:p>
                  </a:txBody>
                  <a:tcPr marT="45724" marB="45724"/>
                </a:tc>
              </a:tr>
              <a:tr h="104932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Maintain or improve fitness</a:t>
                      </a:r>
                      <a:endParaRPr lang="es-ES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31</a:t>
                      </a:r>
                      <a:endParaRPr lang="es-ES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34</a:t>
                      </a:r>
                      <a:endParaRPr lang="es-ES" sz="2800" dirty="0"/>
                    </a:p>
                  </a:txBody>
                  <a:tcPr marT="45724" marB="45724"/>
                </a:tc>
              </a:tr>
              <a:tr h="5940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Lose weight</a:t>
                      </a:r>
                      <a:endParaRPr lang="es-ES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33</a:t>
                      </a:r>
                      <a:endParaRPr lang="es-ES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37</a:t>
                      </a:r>
                      <a:endParaRPr lang="es-ES" sz="2800" dirty="0"/>
                    </a:p>
                  </a:txBody>
                  <a:tcPr marT="45724" marB="45724"/>
                </a:tc>
              </a:tr>
              <a:tr h="5940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Build strength</a:t>
                      </a:r>
                      <a:endParaRPr lang="es-ES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17</a:t>
                      </a:r>
                      <a:endParaRPr lang="es-ES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</a:t>
                      </a:r>
                      <a:endParaRPr lang="es-ES" sz="2800" dirty="0"/>
                    </a:p>
                  </a:txBody>
                  <a:tcPr marT="45724" marB="45724"/>
                </a:tc>
              </a:tr>
              <a:tr h="59404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</a:t>
                      </a:r>
                      <a:endParaRPr lang="es-ES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90</a:t>
                      </a:r>
                      <a:endParaRPr lang="es-ES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</a:t>
                      </a:r>
                      <a:endParaRPr lang="es-ES" sz="28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1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066800"/>
            <a:ext cx="76033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4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714637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0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2276475"/>
            <a:ext cx="8963025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73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90943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98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1562100"/>
            <a:ext cx="527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316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203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Pixel</vt:lpstr>
      <vt:lpstr>Quantitative data analysis  </vt:lpstr>
      <vt:lpstr>PowerPoint Presentation</vt:lpstr>
      <vt:lpstr>Univariate analysis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Methods of bivariate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Muzaffar Ahunov</dc:creator>
  <cp:lastModifiedBy>Muzaffar Ahunov</cp:lastModifiedBy>
  <cp:revision>5</cp:revision>
  <dcterms:created xsi:type="dcterms:W3CDTF">2014-04-03T06:07:58Z</dcterms:created>
  <dcterms:modified xsi:type="dcterms:W3CDTF">2014-04-03T10:45:15Z</dcterms:modified>
</cp:coreProperties>
</file>